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1" r:id="rId2"/>
    <p:sldId id="284" r:id="rId3"/>
    <p:sldId id="285" r:id="rId4"/>
    <p:sldId id="286" r:id="rId5"/>
    <p:sldId id="283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A2A54"/>
    <a:srgbClr val="0B2B54"/>
    <a:srgbClr val="CC0066"/>
    <a:srgbClr val="FFE7F9"/>
    <a:srgbClr val="FFEEFA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23188-1176-42EA-AD40-CE3CE61833ED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66B89-E32F-49F4-9E60-9F9B920FE0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36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D00E69-10ED-FB54-F3D5-9AF58CC0D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DC885AB-5F52-8A48-D0ED-C0BF1FC9D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0A1B88-EA51-93BB-8C03-3A4E570F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FB4BE2-294F-4F62-DA7B-0D78D739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05A8D1-9090-4C22-EF4A-E825F67E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73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847D62-B77D-AF02-BA8A-AC35B7B8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CEC3420-B2F7-3A91-7BC2-CBC61A980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D64367-3AB6-ED05-E9E8-F86BBD17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CB021D-FBB9-C419-675C-7EDBFE7F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645C03-2FE3-3BC5-8854-9EBFEC0C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45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6505306-D309-0FC1-51F9-94DD9BD5C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D38722C-4A0C-02A3-B063-15C582429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732F57-CA8D-E061-46B5-4FAE16C5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B2F7FF-F219-C5D4-99B7-AF1A48F3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61B8E9-EA9F-B932-1FEB-E3BE6486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59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884A3B-6475-2762-A0D2-A6DDA335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8CE209-0CB4-0AB2-4971-6473F6F52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02046F-89F9-593F-257E-FD28AD86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EAACBC-D2B2-D459-9A06-77AD84A2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277F15-2635-0E40-73A7-3BBBD391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67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70907-BECC-C796-1D12-C654110E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ACDBBF-27CA-753D-2BF9-6428AC776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28FF6B-305B-6CC3-024C-EEC386CC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9B7E9B-25A7-F28D-C218-C9FBFF3E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FD41D2-3BEB-53FB-E3CA-847DF619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18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E45D26-26A9-3BDD-BBE2-B4EC8044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ACF5A4-511C-AA24-D7B8-0236D8A14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A4FD91E-0676-9B54-75E3-084CE404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6C67BD5-6D31-C0BE-F7DB-B2BFD8B5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B173FDD-2122-E07D-AD31-8EA33B2D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B8A50F8-AEC0-05F3-1BDD-B1230F51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776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7963CD-0079-A680-369D-3B09A42A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0D6B5AE-6CCE-95CC-E2D4-E79B891D2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47A0279-57DF-7E7B-B5F4-736D80856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0213AE7-F13E-088C-C4D0-D25BC7E9F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B76B39C-EEA0-C659-2C00-0A9EF3187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10359B8-AC30-C628-BEB3-D1398FE6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42BD49-23F4-ADE1-5CB3-7D19AE78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CA4700-44B8-996D-44D9-30856197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577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7564D7-40DE-F5B8-6671-782DABB4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0E4E3F4-68A3-A973-9B8F-FA14E72E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9A11684-495C-F483-8701-17057FCC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67E82FB-CB2A-5D26-BB8E-3093679C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60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2468EEB-7E92-8F21-5125-0B2F2CF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F2679C2-E4AF-4BEC-D502-5CF473CB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C38BC64-A1F6-BFA1-5905-65F9E4F8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109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0CA332-F9DA-6E38-F21C-1BB12DA1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EA10B1-A5E2-4E48-0CCF-7EC34CD26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146968C-B4DB-8502-40D0-3BE154939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9CC6206-6974-838C-F75A-54AD7711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24E348B-5BA5-96DC-5A3C-546629BD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D8B9912-7B4C-9B95-34D4-A618640C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44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AA49B6-CA14-C2EA-1C50-DA4ECB3AE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094BB85-1436-9681-3E5A-DCEC6F1A0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FFDFAD2-9F59-6F77-AE74-4A86CD3E7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6EBBA9D-AAB0-BF0F-AA69-F3B17D18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2DB512-E93C-E523-4C52-585DCCA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1D15D13-E668-0DA1-5260-0D86E905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2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1F6334D-D578-C5DB-2B77-45AD9332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C88206-31BB-4472-EC80-4DBDA5E7F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5A0F09-28EA-7C0D-5AA4-EF9C5ED76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4B9F6-F1C7-47AE-8591-460B9873F4A4}" type="datetimeFigureOut">
              <a:rPr lang="tr-TR" smtClean="0"/>
              <a:t>26.03.2026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F59F5D-A33E-5EE9-D55F-CE93EF253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E4DADD-5876-E8D7-0C5A-3705E1C07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86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B0A32-DFB9-B444-6D3B-90E7F6ED8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47E1A14-2B64-C86B-ADCF-3BFFBD2EA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4127" r="3787" b="-1"/>
          <a:stretch>
            <a:fillRect/>
          </a:stretch>
        </p:blipFill>
        <p:spPr>
          <a:xfrm>
            <a:off x="2775052" y="-10605"/>
            <a:ext cx="6618191" cy="68580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6C02645F-D188-FF84-6350-F0F3EB3C938D}"/>
              </a:ext>
            </a:extLst>
          </p:cNvPr>
          <p:cNvSpPr/>
          <p:nvPr/>
        </p:nvSpPr>
        <p:spPr>
          <a:xfrm>
            <a:off x="9393243" y="0"/>
            <a:ext cx="2798757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A75E7D61-54D9-7E42-C94E-D71D1C5DC6B2}"/>
              </a:ext>
            </a:extLst>
          </p:cNvPr>
          <p:cNvSpPr/>
          <p:nvPr/>
        </p:nvSpPr>
        <p:spPr>
          <a:xfrm>
            <a:off x="-2" y="0"/>
            <a:ext cx="2793613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4D3216B1-686E-FA49-3FDE-4BA8C815D873}"/>
              </a:ext>
            </a:extLst>
          </p:cNvPr>
          <p:cNvSpPr/>
          <p:nvPr/>
        </p:nvSpPr>
        <p:spPr>
          <a:xfrm>
            <a:off x="-16941" y="4632326"/>
            <a:ext cx="12208941" cy="223627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ACE9D7AE-572C-58C3-F7BC-957E86B966C1}"/>
              </a:ext>
            </a:extLst>
          </p:cNvPr>
          <p:cNvSpPr/>
          <p:nvPr/>
        </p:nvSpPr>
        <p:spPr>
          <a:xfrm rot="10800000">
            <a:off x="9388100" y="36753"/>
            <a:ext cx="2798758" cy="6810641"/>
          </a:xfrm>
          <a:prstGeom prst="rect">
            <a:avLst/>
          </a:prstGeom>
          <a:gradFill>
            <a:gsLst>
              <a:gs pos="0">
                <a:srgbClr val="FFE7F9">
                  <a:alpha val="0"/>
                </a:srgbClr>
              </a:gs>
              <a:gs pos="100000">
                <a:srgbClr val="FFE7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57BC7F03-5B32-DBDB-5563-010F33DE74D5}"/>
              </a:ext>
            </a:extLst>
          </p:cNvPr>
          <p:cNvSpPr/>
          <p:nvPr/>
        </p:nvSpPr>
        <p:spPr>
          <a:xfrm rot="10800000">
            <a:off x="16936" y="10604"/>
            <a:ext cx="2793613" cy="6857999"/>
          </a:xfrm>
          <a:prstGeom prst="rect">
            <a:avLst/>
          </a:prstGeom>
          <a:gradFill>
            <a:gsLst>
              <a:gs pos="0">
                <a:srgbClr val="FFE7F9">
                  <a:alpha val="0"/>
                </a:srgbClr>
              </a:gs>
              <a:gs pos="100000">
                <a:srgbClr val="FFE7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3A51302-06A6-2D2E-FA29-06E52ABD55D8}"/>
              </a:ext>
            </a:extLst>
          </p:cNvPr>
          <p:cNvSpPr txBox="1"/>
          <p:nvPr/>
        </p:nvSpPr>
        <p:spPr>
          <a:xfrm>
            <a:off x="18671" y="4513"/>
            <a:ext cx="12192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sz="8200" b="1" dirty="0">
                <a:solidFill>
                  <a:srgbClr val="CC0066"/>
                </a:solidFill>
                <a:latin typeface="Agency FB" panose="020B0503020202020204" pitchFamily="34" charset="0"/>
              </a:rPr>
              <a:t>BAIBUILEF-IG 2026</a:t>
            </a:r>
          </a:p>
          <a:p>
            <a:pPr marL="0" indent="0" algn="ctr">
              <a:buNone/>
            </a:pP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BOLU ABANT İZZET BAYSAL ÜNİVERSİTESİ İLETİŞİM FAKÜLTESİ İLETİŞİM GÜNLERİ</a:t>
            </a:r>
          </a:p>
          <a:p>
            <a:pPr algn="ctr"/>
            <a:r>
              <a:rPr lang="en-US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BOLU ABANT IZZET BAYSAL UNIVERSITY FACULTY OF COMMUNICATION </a:t>
            </a:r>
            <a:r>
              <a:rPr lang="en-US" sz="17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en-US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DAYS</a:t>
            </a:r>
            <a:endParaRPr lang="tr-T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tr-TR" sz="1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tr-TR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ULUSLARARASI ALFABEDEN ALGORİTMAYA KÜRESEL İLETİŞİMDE YENİ UFUKLAR SEMPOZYUMU</a:t>
            </a:r>
          </a:p>
          <a:p>
            <a:pPr algn="ctr"/>
            <a:r>
              <a:rPr lang="en-US" sz="1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3rd INTERNATIONAL FROM ALPHABET TO ALGORITHM</a:t>
            </a:r>
            <a:r>
              <a:rPr lang="tr-TR" sz="1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HORIZONS IN GLOBAL COMMUNICATION SYMPOSIUM</a:t>
            </a:r>
            <a:endParaRPr lang="tr-TR" sz="15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6A8CF8B-61FB-9567-CD6C-B7996690E83A}"/>
              </a:ext>
            </a:extLst>
          </p:cNvPr>
          <p:cNvSpPr txBox="1">
            <a:spLocks/>
          </p:cNvSpPr>
          <p:nvPr/>
        </p:nvSpPr>
        <p:spPr>
          <a:xfrm>
            <a:off x="-31199" y="3060465"/>
            <a:ext cx="12168188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5400" b="1" i="1" dirty="0">
                <a:latin typeface="+mn-lt"/>
              </a:rPr>
              <a:t>BAŞLIK</a:t>
            </a:r>
            <a:endParaRPr lang="tr-TR" sz="5400" b="1" dirty="0"/>
          </a:p>
          <a:p>
            <a:pPr marL="0" indent="0" algn="ctr">
              <a:buNone/>
            </a:pPr>
            <a:r>
              <a:rPr lang="tr-TR" dirty="0"/>
              <a:t>Yazar(</a:t>
            </a:r>
            <a:r>
              <a:rPr lang="tr-TR" dirty="0" err="1"/>
              <a:t>lar</a:t>
            </a:r>
            <a:r>
              <a:rPr lang="tr-TR" dirty="0"/>
              <a:t>) Unvan Ad SOYAD, </a:t>
            </a:r>
          </a:p>
          <a:p>
            <a:pPr marL="0" indent="0" algn="ctr">
              <a:buNone/>
            </a:pPr>
            <a:r>
              <a:rPr lang="tr-TR" dirty="0"/>
              <a:t>Akademik Kurum/Sektör (Üniversite, Fakülte, Bölüm/Alan)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49CF531-1298-9DA7-31A8-99962D5A00DD}"/>
              </a:ext>
            </a:extLst>
          </p:cNvPr>
          <p:cNvSpPr txBox="1"/>
          <p:nvPr/>
        </p:nvSpPr>
        <p:spPr>
          <a:xfrm>
            <a:off x="7922117" y="6266948"/>
            <a:ext cx="19140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50" b="1" dirty="0" err="1"/>
              <a:t>baibuilef</a:t>
            </a:r>
            <a:r>
              <a:rPr lang="tr-TR" sz="1050" b="1" dirty="0"/>
              <a:t> </a:t>
            </a:r>
            <a:r>
              <a:rPr lang="tr-TR" sz="1050" b="1" dirty="0" err="1"/>
              <a:t>ig</a:t>
            </a:r>
            <a:r>
              <a:rPr lang="tr-TR" sz="1050" b="1" dirty="0"/>
              <a:t> BAİBÜ İLEF 2026</a:t>
            </a:r>
          </a:p>
        </p:txBody>
      </p:sp>
      <p:pic>
        <p:nvPicPr>
          <p:cNvPr id="7" name="Resim 6" descr="metin, ekran görüntüsü, siyah, yazı tipi içeren bir resim&#10;&#10;Açıklama otomatik olarak oluşturuldu">
            <a:extLst>
              <a:ext uri="{FF2B5EF4-FFF2-40B4-BE49-F238E27FC236}">
                <a16:creationId xmlns:a16="http://schemas.microsoft.com/office/drawing/2014/main" id="{D18C05B4-C0FA-E4B8-EEE6-FDA9BC518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4" t="23055" r="1188" b="33389"/>
          <a:stretch/>
        </p:blipFill>
        <p:spPr>
          <a:xfrm>
            <a:off x="4902816" y="5877208"/>
            <a:ext cx="2300158" cy="589105"/>
          </a:xfrm>
          <a:prstGeom prst="rect">
            <a:avLst/>
          </a:prstGeom>
          <a:noFill/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FC6FA5D9-415F-8112-984C-BEE24C183E44}"/>
              </a:ext>
            </a:extLst>
          </p:cNvPr>
          <p:cNvSpPr txBox="1"/>
          <p:nvPr/>
        </p:nvSpPr>
        <p:spPr>
          <a:xfrm rot="21432027">
            <a:off x="7209671" y="5794833"/>
            <a:ext cx="3892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 err="1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Doganın</a:t>
            </a:r>
            <a:r>
              <a:rPr lang="tr-TR" dirty="0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 kalbinde </a:t>
            </a:r>
            <a:r>
              <a:rPr lang="tr-TR" dirty="0" err="1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iletisim</a:t>
            </a:r>
            <a:endParaRPr lang="tr-TR" dirty="0">
              <a:latin typeface="Brush Script MT" panose="03060802040406070304" pitchFamily="66" charset="0"/>
              <a:ea typeface="STXingkai" panose="020B0503020204020204" pitchFamily="2" charset="-122"/>
              <a:cs typeface="Biome" panose="020B0503030204020804" pitchFamily="34" charset="0"/>
            </a:endParaRPr>
          </a:p>
        </p:txBody>
      </p:sp>
      <p:sp>
        <p:nvSpPr>
          <p:cNvPr id="30" name="Yay 29">
            <a:extLst>
              <a:ext uri="{FF2B5EF4-FFF2-40B4-BE49-F238E27FC236}">
                <a16:creationId xmlns:a16="http://schemas.microsoft.com/office/drawing/2014/main" id="{6BF75FED-04B2-3FF5-8DF3-0693DAD91525}"/>
              </a:ext>
            </a:extLst>
          </p:cNvPr>
          <p:cNvSpPr/>
          <p:nvPr/>
        </p:nvSpPr>
        <p:spPr>
          <a:xfrm rot="21310881">
            <a:off x="5737723" y="6203001"/>
            <a:ext cx="3464046" cy="307565"/>
          </a:xfrm>
          <a:prstGeom prst="arc">
            <a:avLst>
              <a:gd name="adj1" fmla="val 13837936"/>
              <a:gd name="adj2" fmla="val 4275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270B6D2B-DD6F-48B7-64F7-081C3C8F5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22" y="6283737"/>
            <a:ext cx="180551" cy="1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İçerik Yer Tutucusu 30" descr="simge, sembol, grafik, logo içeren bir resim&#10;&#10;Açıklama otomatik olarak oluşturuldu">
            <a:extLst>
              <a:ext uri="{FF2B5EF4-FFF2-40B4-BE49-F238E27FC236}">
                <a16:creationId xmlns:a16="http://schemas.microsoft.com/office/drawing/2014/main" id="{DD108E34-91F9-DDC6-D5D8-DA54E999B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1" t="19974" r="19881" b="19931"/>
          <a:stretch/>
        </p:blipFill>
        <p:spPr>
          <a:xfrm>
            <a:off x="7786943" y="6282854"/>
            <a:ext cx="182017" cy="181433"/>
          </a:xfrm>
          <a:prstGeom prst="rect">
            <a:avLst/>
          </a:prstGeom>
        </p:spPr>
      </p:pic>
      <p:sp>
        <p:nvSpPr>
          <p:cNvPr id="33" name="Metin kutusu 32">
            <a:extLst>
              <a:ext uri="{FF2B5EF4-FFF2-40B4-BE49-F238E27FC236}">
                <a16:creationId xmlns:a16="http://schemas.microsoft.com/office/drawing/2014/main" id="{101E159E-8AFB-F592-FBAC-0B077B407AA8}"/>
              </a:ext>
            </a:extLst>
          </p:cNvPr>
          <p:cNvSpPr txBox="1"/>
          <p:nvPr/>
        </p:nvSpPr>
        <p:spPr>
          <a:xfrm rot="21432027">
            <a:off x="8830653" y="5843863"/>
            <a:ext cx="18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,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47FFE6CC-2C91-8A39-4F7A-5F929858F439}"/>
              </a:ext>
            </a:extLst>
          </p:cNvPr>
          <p:cNvSpPr txBox="1"/>
          <p:nvPr/>
        </p:nvSpPr>
        <p:spPr>
          <a:xfrm>
            <a:off x="7431049" y="5810247"/>
            <a:ext cx="18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-</a:t>
            </a:r>
          </a:p>
        </p:txBody>
      </p:sp>
      <p:pic>
        <p:nvPicPr>
          <p:cNvPr id="35" name="Resim 34" descr="daire, ekran görüntüsü, grafik, meti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F0B1E765-FE8B-D966-99BE-171660314E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29" y="5920956"/>
            <a:ext cx="842346" cy="552579"/>
          </a:xfrm>
          <a:prstGeom prst="rect">
            <a:avLst/>
          </a:prstGeom>
        </p:spPr>
      </p:pic>
      <p:pic>
        <p:nvPicPr>
          <p:cNvPr id="36" name="Resim 35" descr="simge, sembol, daire, yazı tipi, logo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9A01F341-1225-1B60-203C-97FACAE504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21" y="5892045"/>
            <a:ext cx="586069" cy="581490"/>
          </a:xfrm>
          <a:prstGeom prst="rect">
            <a:avLst/>
          </a:prstGeom>
        </p:spPr>
      </p:pic>
      <p:pic>
        <p:nvPicPr>
          <p:cNvPr id="37" name="Resim 36" descr="metin, grafik tasarım, grafik, poster içeren bir resim&#10;&#10;Açıklama otomatik olarak oluşturuldu">
            <a:extLst>
              <a:ext uri="{FF2B5EF4-FFF2-40B4-BE49-F238E27FC236}">
                <a16:creationId xmlns:a16="http://schemas.microsoft.com/office/drawing/2014/main" id="{BA85A043-67C7-197C-3029-6B027AAC0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08" y="5892045"/>
            <a:ext cx="572243" cy="572243"/>
          </a:xfrm>
          <a:prstGeom prst="rect">
            <a:avLst/>
          </a:prstGeom>
        </p:spPr>
      </p:pic>
      <p:pic>
        <p:nvPicPr>
          <p:cNvPr id="38" name="İçerik Yer Tutucusu 25" descr="grafik, simge, sembol, kırmızı, renklilik içeren bir resim&#10;&#10;Açıklama otomatik olarak oluşturuldu">
            <a:extLst>
              <a:ext uri="{FF2B5EF4-FFF2-40B4-BE49-F238E27FC236}">
                <a16:creationId xmlns:a16="http://schemas.microsoft.com/office/drawing/2014/main" id="{C4185EF3-AA35-52CD-11A7-85C5DFC722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19935" r="53818" b="18900"/>
          <a:stretch/>
        </p:blipFill>
        <p:spPr>
          <a:xfrm>
            <a:off x="7538729" y="6283737"/>
            <a:ext cx="188058" cy="180551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44AE0BE0-C03E-5B18-71C2-1387239A74CF}"/>
              </a:ext>
            </a:extLst>
          </p:cNvPr>
          <p:cNvSpPr/>
          <p:nvPr/>
        </p:nvSpPr>
        <p:spPr>
          <a:xfrm>
            <a:off x="0" y="6505774"/>
            <a:ext cx="12192000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Bolu Abant İzzet Baysal Üniversitesi, İletişim Fakültesi, Gölköy Yerleşkesi, 14030 Merkez BOLU</a:t>
            </a:r>
            <a:r>
              <a:rPr lang="tr-TR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TÜRKİYE      00 90 374 253 56 56      www.ilef.ibu.edu.tr</a:t>
            </a:r>
          </a:p>
        </p:txBody>
      </p:sp>
      <p:pic>
        <p:nvPicPr>
          <p:cNvPr id="40" name="Resim 39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F42B59F-561C-9B57-1227-161911C5CE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39" y="6574121"/>
            <a:ext cx="208446" cy="203560"/>
          </a:xfrm>
          <a:prstGeom prst="rect">
            <a:avLst/>
          </a:prstGeom>
        </p:spPr>
      </p:pic>
      <p:pic>
        <p:nvPicPr>
          <p:cNvPr id="41" name="Grafik 40" descr="Alıcı düz dolguyla">
            <a:extLst>
              <a:ext uri="{FF2B5EF4-FFF2-40B4-BE49-F238E27FC236}">
                <a16:creationId xmlns:a16="http://schemas.microsoft.com/office/drawing/2014/main" id="{5CFDF660-383E-639C-D8A0-4EA2D20337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73875" y="6554100"/>
            <a:ext cx="204081" cy="20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8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1AFDB6-B14C-0702-1EF8-6171E6A9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DDD246-41C7-A1DF-8404-144D0E5EA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C624DA4-85F9-9A8E-0679-0FFB3F4FD972}"/>
              </a:ext>
            </a:extLst>
          </p:cNvPr>
          <p:cNvSpPr/>
          <p:nvPr/>
        </p:nvSpPr>
        <p:spPr>
          <a:xfrm>
            <a:off x="0" y="6505774"/>
            <a:ext cx="12192000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Bolu Abant İzzet Baysal Üniversitesi, İletişim Fakültesi, Gölköy Yerleşkesi, 14030 Merkez BOLU</a:t>
            </a:r>
            <a:r>
              <a:rPr lang="tr-TR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TÜRKİYE      00 90 374 253 56 56      www.ilef.ibu.edu.tr</a:t>
            </a:r>
          </a:p>
        </p:txBody>
      </p:sp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306CE03-C9D0-48E4-29CB-BC81D2654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39" y="6574121"/>
            <a:ext cx="208446" cy="203560"/>
          </a:xfrm>
          <a:prstGeom prst="rect">
            <a:avLst/>
          </a:prstGeom>
        </p:spPr>
      </p:pic>
      <p:pic>
        <p:nvPicPr>
          <p:cNvPr id="6" name="Grafik 5" descr="Alıcı düz dolguyla">
            <a:extLst>
              <a:ext uri="{FF2B5EF4-FFF2-40B4-BE49-F238E27FC236}">
                <a16:creationId xmlns:a16="http://schemas.microsoft.com/office/drawing/2014/main" id="{A1A4CE04-9151-AA1D-A2FC-D443C9273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3875" y="6554100"/>
            <a:ext cx="204081" cy="20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0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91B654-543F-0C61-DD55-AAE4488E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E612B1-BAC0-F67D-C525-BD79DDF5A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2B1196A-3F52-2944-3DAA-A84D7E0A28C5}"/>
              </a:ext>
            </a:extLst>
          </p:cNvPr>
          <p:cNvSpPr/>
          <p:nvPr/>
        </p:nvSpPr>
        <p:spPr>
          <a:xfrm>
            <a:off x="0" y="6505774"/>
            <a:ext cx="12192000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Bolu Abant İzzet Baysal Üniversitesi, İletişim Fakültesi, Gölköy Yerleşkesi, 14030 Merkez BOLU</a:t>
            </a:r>
            <a:r>
              <a:rPr lang="tr-TR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TÜRKİYE      00 90 531 744 13 24      www.ilef.ibu.edu.tr</a:t>
            </a:r>
          </a:p>
        </p:txBody>
      </p:sp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B49D7A3E-F3D2-33F4-4BD8-0A8ADA8B0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39" y="6574121"/>
            <a:ext cx="208446" cy="203560"/>
          </a:xfrm>
          <a:prstGeom prst="rect">
            <a:avLst/>
          </a:prstGeom>
        </p:spPr>
      </p:pic>
      <p:pic>
        <p:nvPicPr>
          <p:cNvPr id="6" name="Grafik 5" descr="Alıcı düz dolguyla">
            <a:extLst>
              <a:ext uri="{FF2B5EF4-FFF2-40B4-BE49-F238E27FC236}">
                <a16:creationId xmlns:a16="http://schemas.microsoft.com/office/drawing/2014/main" id="{70932764-EF9C-04E1-AC59-5ACAB0358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3875" y="6554100"/>
            <a:ext cx="204081" cy="20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6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788705-7737-8A2F-375F-216169FC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0549DF-717E-4678-12D4-8E3650366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3B521F1-CDFC-7297-031E-5F11BE1191C8}"/>
              </a:ext>
            </a:extLst>
          </p:cNvPr>
          <p:cNvSpPr/>
          <p:nvPr/>
        </p:nvSpPr>
        <p:spPr>
          <a:xfrm>
            <a:off x="0" y="6505774"/>
            <a:ext cx="12192000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Bolu Abant İzzet Baysal Üniversitesi, İletişim Fakültesi, Gölköy Yerleşkesi, 14030 Merkez BOLU</a:t>
            </a:r>
            <a:r>
              <a:rPr lang="tr-TR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TÜRKİYE      00 90 374 253 56 56      www.ilef.ibu.edu.tr</a:t>
            </a:r>
          </a:p>
        </p:txBody>
      </p:sp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BD2F9D62-74A3-11A7-605B-173326318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39" y="6574121"/>
            <a:ext cx="208446" cy="203560"/>
          </a:xfrm>
          <a:prstGeom prst="rect">
            <a:avLst/>
          </a:prstGeom>
        </p:spPr>
      </p:pic>
      <p:pic>
        <p:nvPicPr>
          <p:cNvPr id="6" name="Grafik 5" descr="Alıcı düz dolguyla">
            <a:extLst>
              <a:ext uri="{FF2B5EF4-FFF2-40B4-BE49-F238E27FC236}">
                <a16:creationId xmlns:a16="http://schemas.microsoft.com/office/drawing/2014/main" id="{160F7BB5-E822-1578-91F8-9CFB865B6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3875" y="6554100"/>
            <a:ext cx="204081" cy="20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6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26FCC-B1AA-F9F2-D605-6F5E235A4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2F8FD9D-1B83-2E78-DE17-FB48CCF7D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4127" r="3787" b="-1"/>
          <a:stretch>
            <a:fillRect/>
          </a:stretch>
        </p:blipFill>
        <p:spPr>
          <a:xfrm>
            <a:off x="2775052" y="-10605"/>
            <a:ext cx="6618191" cy="68580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5AA1603B-8A36-A008-1055-F61CB599A0B1}"/>
              </a:ext>
            </a:extLst>
          </p:cNvPr>
          <p:cNvSpPr/>
          <p:nvPr/>
        </p:nvSpPr>
        <p:spPr>
          <a:xfrm>
            <a:off x="9393243" y="0"/>
            <a:ext cx="2798757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10D39728-51C2-8265-BDD9-55B14B2F2BF3}"/>
              </a:ext>
            </a:extLst>
          </p:cNvPr>
          <p:cNvSpPr/>
          <p:nvPr/>
        </p:nvSpPr>
        <p:spPr>
          <a:xfrm>
            <a:off x="-2" y="0"/>
            <a:ext cx="2793613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D11E4020-A439-CBBB-2C49-FB1F068B649A}"/>
              </a:ext>
            </a:extLst>
          </p:cNvPr>
          <p:cNvSpPr/>
          <p:nvPr/>
        </p:nvSpPr>
        <p:spPr>
          <a:xfrm>
            <a:off x="-16941" y="4632326"/>
            <a:ext cx="12208941" cy="223627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6DD3D1A8-BF41-16F2-992D-122F9B6B536D}"/>
              </a:ext>
            </a:extLst>
          </p:cNvPr>
          <p:cNvSpPr/>
          <p:nvPr/>
        </p:nvSpPr>
        <p:spPr>
          <a:xfrm rot="10800000">
            <a:off x="9388100" y="36753"/>
            <a:ext cx="2798758" cy="6810641"/>
          </a:xfrm>
          <a:prstGeom prst="rect">
            <a:avLst/>
          </a:prstGeom>
          <a:gradFill>
            <a:gsLst>
              <a:gs pos="0">
                <a:srgbClr val="FFE7F9">
                  <a:alpha val="0"/>
                </a:srgbClr>
              </a:gs>
              <a:gs pos="100000">
                <a:srgbClr val="FFE7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1FF45CCC-41AB-B3A3-3E03-7CDA5F681173}"/>
              </a:ext>
            </a:extLst>
          </p:cNvPr>
          <p:cNvSpPr/>
          <p:nvPr/>
        </p:nvSpPr>
        <p:spPr>
          <a:xfrm rot="10800000">
            <a:off x="16936" y="10604"/>
            <a:ext cx="2793613" cy="6857999"/>
          </a:xfrm>
          <a:prstGeom prst="rect">
            <a:avLst/>
          </a:prstGeom>
          <a:gradFill>
            <a:gsLst>
              <a:gs pos="0">
                <a:srgbClr val="FFE7F9">
                  <a:alpha val="0"/>
                </a:srgbClr>
              </a:gs>
              <a:gs pos="100000">
                <a:srgbClr val="FFE7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F6B876F-1951-CABE-00B3-C0ED0FB6B1AE}"/>
              </a:ext>
            </a:extLst>
          </p:cNvPr>
          <p:cNvSpPr txBox="1"/>
          <p:nvPr/>
        </p:nvSpPr>
        <p:spPr>
          <a:xfrm>
            <a:off x="18671" y="4513"/>
            <a:ext cx="12192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sz="8200" b="1" dirty="0">
                <a:solidFill>
                  <a:srgbClr val="CC0066"/>
                </a:solidFill>
                <a:latin typeface="Agency FB" panose="020B0503020202020204" pitchFamily="34" charset="0"/>
              </a:rPr>
              <a:t>BAIBUILEF-IG 2026</a:t>
            </a:r>
          </a:p>
          <a:p>
            <a:pPr marL="0" indent="0" algn="ctr">
              <a:buNone/>
            </a:pP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BOLU ABANT İZZET BAYSAL ÜNİVERSİTESİ İLETİŞİM FAKÜLTESİ İLETİŞİM GÜNLERİ</a:t>
            </a:r>
          </a:p>
          <a:p>
            <a:pPr algn="ctr"/>
            <a:r>
              <a:rPr lang="en-US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BOLU ABANT IZZET BAYSAL UNIVERSITY FACULTY OF COMMUNICATION </a:t>
            </a:r>
            <a:r>
              <a:rPr lang="en-US" sz="17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en-US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DAYS</a:t>
            </a:r>
            <a:endParaRPr lang="tr-T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tr-TR" sz="1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tr-TR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ULUSLARARASI ALFABEDEN ALGORİTMAYA KÜRESEL İLETİŞİMDE YENİ UFUKLAR SEMPOZYUMU</a:t>
            </a:r>
          </a:p>
          <a:p>
            <a:pPr algn="ctr"/>
            <a:r>
              <a:rPr lang="en-US" sz="1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3rd INTERNATIONAL FROM ALPHABET TO ALGORITHM</a:t>
            </a:r>
            <a:r>
              <a:rPr lang="tr-TR" sz="1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HORIZONS IN GLOBAL COMMUNICATION SYMPOSIUM</a:t>
            </a:r>
            <a:endParaRPr lang="tr-TR" sz="15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70A5C3F-61D2-FD64-EBD9-9944111C359E}"/>
              </a:ext>
            </a:extLst>
          </p:cNvPr>
          <p:cNvSpPr txBox="1"/>
          <p:nvPr/>
        </p:nvSpPr>
        <p:spPr>
          <a:xfrm>
            <a:off x="7922117" y="6266948"/>
            <a:ext cx="19140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50" b="1" dirty="0" err="1"/>
              <a:t>baibuilef</a:t>
            </a:r>
            <a:r>
              <a:rPr lang="tr-TR" sz="1050" b="1" dirty="0"/>
              <a:t> </a:t>
            </a:r>
            <a:r>
              <a:rPr lang="tr-TR" sz="1050" b="1" dirty="0" err="1"/>
              <a:t>ig</a:t>
            </a:r>
            <a:r>
              <a:rPr lang="tr-TR" sz="1050" b="1" dirty="0"/>
              <a:t> BAİBÜ İLEF 2026</a:t>
            </a:r>
          </a:p>
        </p:txBody>
      </p:sp>
      <p:pic>
        <p:nvPicPr>
          <p:cNvPr id="7" name="Resim 6" descr="metin, ekran görüntüsü, siyah, yazı tipi içeren bir resim&#10;&#10;Açıklama otomatik olarak oluşturuldu">
            <a:extLst>
              <a:ext uri="{FF2B5EF4-FFF2-40B4-BE49-F238E27FC236}">
                <a16:creationId xmlns:a16="http://schemas.microsoft.com/office/drawing/2014/main" id="{5DA9A05B-0E88-EC27-618B-414232B8F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4" t="23055" r="1188" b="33389"/>
          <a:stretch/>
        </p:blipFill>
        <p:spPr>
          <a:xfrm>
            <a:off x="4902816" y="5877208"/>
            <a:ext cx="2300158" cy="589105"/>
          </a:xfrm>
          <a:prstGeom prst="rect">
            <a:avLst/>
          </a:prstGeom>
          <a:noFill/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1503815C-C546-C0B0-A7D6-3CAC1C4B612A}"/>
              </a:ext>
            </a:extLst>
          </p:cNvPr>
          <p:cNvSpPr txBox="1"/>
          <p:nvPr/>
        </p:nvSpPr>
        <p:spPr>
          <a:xfrm rot="21432027">
            <a:off x="7209671" y="5794833"/>
            <a:ext cx="3892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 err="1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Doganın</a:t>
            </a:r>
            <a:r>
              <a:rPr lang="tr-TR" dirty="0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 kalbinde </a:t>
            </a:r>
            <a:r>
              <a:rPr lang="tr-TR" dirty="0" err="1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iletisim</a:t>
            </a:r>
            <a:endParaRPr lang="tr-TR" dirty="0">
              <a:latin typeface="Brush Script MT" panose="03060802040406070304" pitchFamily="66" charset="0"/>
              <a:ea typeface="STXingkai" panose="020B0503020204020204" pitchFamily="2" charset="-122"/>
              <a:cs typeface="Biome" panose="020B0503030204020804" pitchFamily="34" charset="0"/>
            </a:endParaRPr>
          </a:p>
        </p:txBody>
      </p:sp>
      <p:sp>
        <p:nvSpPr>
          <p:cNvPr id="30" name="Yay 29">
            <a:extLst>
              <a:ext uri="{FF2B5EF4-FFF2-40B4-BE49-F238E27FC236}">
                <a16:creationId xmlns:a16="http://schemas.microsoft.com/office/drawing/2014/main" id="{F9ED3A6B-EDC3-F419-DB78-59D79A7ACD95}"/>
              </a:ext>
            </a:extLst>
          </p:cNvPr>
          <p:cNvSpPr/>
          <p:nvPr/>
        </p:nvSpPr>
        <p:spPr>
          <a:xfrm rot="21310881">
            <a:off x="5737723" y="6203001"/>
            <a:ext cx="3464046" cy="307565"/>
          </a:xfrm>
          <a:prstGeom prst="arc">
            <a:avLst>
              <a:gd name="adj1" fmla="val 13837936"/>
              <a:gd name="adj2" fmla="val 4275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D7EA90E5-2FB0-1436-E208-28122CCE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22" y="6283737"/>
            <a:ext cx="180551" cy="1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İçerik Yer Tutucusu 30" descr="simge, sembol, grafik, logo içeren bir resim&#10;&#10;Açıklama otomatik olarak oluşturuldu">
            <a:extLst>
              <a:ext uri="{FF2B5EF4-FFF2-40B4-BE49-F238E27FC236}">
                <a16:creationId xmlns:a16="http://schemas.microsoft.com/office/drawing/2014/main" id="{309FE154-E6C6-6D36-2D8E-37A99CE52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1" t="19974" r="19881" b="19931"/>
          <a:stretch/>
        </p:blipFill>
        <p:spPr>
          <a:xfrm>
            <a:off x="7786943" y="6282854"/>
            <a:ext cx="182017" cy="181433"/>
          </a:xfrm>
          <a:prstGeom prst="rect">
            <a:avLst/>
          </a:prstGeom>
        </p:spPr>
      </p:pic>
      <p:sp>
        <p:nvSpPr>
          <p:cNvPr id="33" name="Metin kutusu 32">
            <a:extLst>
              <a:ext uri="{FF2B5EF4-FFF2-40B4-BE49-F238E27FC236}">
                <a16:creationId xmlns:a16="http://schemas.microsoft.com/office/drawing/2014/main" id="{408CB2E8-AB85-F479-ECDA-69272ADF6785}"/>
              </a:ext>
            </a:extLst>
          </p:cNvPr>
          <p:cNvSpPr txBox="1"/>
          <p:nvPr/>
        </p:nvSpPr>
        <p:spPr>
          <a:xfrm rot="21432027">
            <a:off x="8830653" y="5843863"/>
            <a:ext cx="18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,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2B865A5F-C667-7D45-C261-F1DE7F041850}"/>
              </a:ext>
            </a:extLst>
          </p:cNvPr>
          <p:cNvSpPr txBox="1"/>
          <p:nvPr/>
        </p:nvSpPr>
        <p:spPr>
          <a:xfrm>
            <a:off x="7431049" y="5810247"/>
            <a:ext cx="18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-</a:t>
            </a:r>
          </a:p>
        </p:txBody>
      </p:sp>
      <p:pic>
        <p:nvPicPr>
          <p:cNvPr id="35" name="Resim 34" descr="daire, ekran görüntüsü, grafik, meti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FED5C1B-9CB7-570D-CE02-67973DB8BE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29" y="5920956"/>
            <a:ext cx="842346" cy="552579"/>
          </a:xfrm>
          <a:prstGeom prst="rect">
            <a:avLst/>
          </a:prstGeom>
        </p:spPr>
      </p:pic>
      <p:pic>
        <p:nvPicPr>
          <p:cNvPr id="36" name="Resim 35" descr="simge, sembol, daire, yazı tipi, logo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266A0F1F-1E0F-0784-6DE7-D729B43FB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21" y="5892045"/>
            <a:ext cx="586069" cy="581490"/>
          </a:xfrm>
          <a:prstGeom prst="rect">
            <a:avLst/>
          </a:prstGeom>
        </p:spPr>
      </p:pic>
      <p:pic>
        <p:nvPicPr>
          <p:cNvPr id="37" name="Resim 36" descr="metin, grafik tasarım, grafik, poster içeren bir resim&#10;&#10;Açıklama otomatik olarak oluşturuldu">
            <a:extLst>
              <a:ext uri="{FF2B5EF4-FFF2-40B4-BE49-F238E27FC236}">
                <a16:creationId xmlns:a16="http://schemas.microsoft.com/office/drawing/2014/main" id="{16E206BF-47CF-5BA3-5FF5-0FAE045B72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08" y="5892045"/>
            <a:ext cx="572243" cy="572243"/>
          </a:xfrm>
          <a:prstGeom prst="rect">
            <a:avLst/>
          </a:prstGeom>
        </p:spPr>
      </p:pic>
      <p:pic>
        <p:nvPicPr>
          <p:cNvPr id="38" name="İçerik Yer Tutucusu 25" descr="grafik, simge, sembol, kırmızı, renklilik içeren bir resim&#10;&#10;Açıklama otomatik olarak oluşturuldu">
            <a:extLst>
              <a:ext uri="{FF2B5EF4-FFF2-40B4-BE49-F238E27FC236}">
                <a16:creationId xmlns:a16="http://schemas.microsoft.com/office/drawing/2014/main" id="{50563FD9-752C-D581-2D88-0758B3E178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19935" r="53818" b="18900"/>
          <a:stretch/>
        </p:blipFill>
        <p:spPr>
          <a:xfrm>
            <a:off x="7538729" y="6283737"/>
            <a:ext cx="188058" cy="180551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121BAEE7-5720-6CBA-8F7F-43ADD9D6741C}"/>
              </a:ext>
            </a:extLst>
          </p:cNvPr>
          <p:cNvSpPr/>
          <p:nvPr/>
        </p:nvSpPr>
        <p:spPr>
          <a:xfrm>
            <a:off x="0" y="6505774"/>
            <a:ext cx="12192000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Bolu Abant İzzet Baysal Üniversitesi, İletişim Fakültesi, Gölköy Yerleşkesi, 14030 Merkez BOLU</a:t>
            </a:r>
            <a:r>
              <a:rPr lang="tr-TR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TÜRKİYE      00 90 374 253 56 56      www.ilef.ibu.edu.tr</a:t>
            </a:r>
          </a:p>
        </p:txBody>
      </p:sp>
      <p:pic>
        <p:nvPicPr>
          <p:cNvPr id="40" name="Resim 39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E70905C8-75B1-CC7B-B308-398F6CFC5B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39" y="6574121"/>
            <a:ext cx="208446" cy="203560"/>
          </a:xfrm>
          <a:prstGeom prst="rect">
            <a:avLst/>
          </a:prstGeom>
        </p:spPr>
      </p:pic>
      <p:pic>
        <p:nvPicPr>
          <p:cNvPr id="41" name="Grafik 40" descr="Alıcı düz dolguyla">
            <a:extLst>
              <a:ext uri="{FF2B5EF4-FFF2-40B4-BE49-F238E27FC236}">
                <a16:creationId xmlns:a16="http://schemas.microsoft.com/office/drawing/2014/main" id="{D69A7DE1-1457-247D-4BD2-91690BBA93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73875" y="6554100"/>
            <a:ext cx="204081" cy="204081"/>
          </a:xfrm>
          <a:prstGeom prst="rect">
            <a:avLst/>
          </a:prstGeom>
        </p:spPr>
      </p:pic>
      <p:sp>
        <p:nvSpPr>
          <p:cNvPr id="12" name="Alt Başlık 2">
            <a:extLst>
              <a:ext uri="{FF2B5EF4-FFF2-40B4-BE49-F238E27FC236}">
                <a16:creationId xmlns:a16="http://schemas.microsoft.com/office/drawing/2014/main" id="{20263D5C-7FB6-8A1A-5B1D-B1D58D0C114B}"/>
              </a:ext>
            </a:extLst>
          </p:cNvPr>
          <p:cNvSpPr txBox="1">
            <a:spLocks/>
          </p:cNvSpPr>
          <p:nvPr/>
        </p:nvSpPr>
        <p:spPr>
          <a:xfrm>
            <a:off x="18670" y="2910491"/>
            <a:ext cx="12168188" cy="843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5400" b="1" i="1" dirty="0">
                <a:latin typeface="+mn-lt"/>
              </a:rPr>
              <a:t>TEŞEKKÜRLER</a:t>
            </a:r>
          </a:p>
        </p:txBody>
      </p:sp>
      <p:pic>
        <p:nvPicPr>
          <p:cNvPr id="13" name="Resim 12" descr="metin, ekran görüntüsü, yazı tipi, logo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9F415F9-59D5-A8C7-7880-40E24F3D06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2" b="57467"/>
          <a:stretch/>
        </p:blipFill>
        <p:spPr>
          <a:xfrm>
            <a:off x="4133158" y="4545867"/>
            <a:ext cx="3939211" cy="981315"/>
          </a:xfrm>
          <a:prstGeom prst="rect">
            <a:avLst/>
          </a:prstGeom>
        </p:spPr>
      </p:pic>
      <p:pic>
        <p:nvPicPr>
          <p:cNvPr id="14" name="Resim 13" descr="metin, ekran görüntüsü, yazı tipi, logo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93F8AF65-6527-9E86-D423-25DABA0F99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2" t="43239" b="32618"/>
          <a:stretch/>
        </p:blipFill>
        <p:spPr>
          <a:xfrm>
            <a:off x="8917734" y="3909237"/>
            <a:ext cx="3128702" cy="1655762"/>
          </a:xfrm>
          <a:prstGeom prst="rect">
            <a:avLst/>
          </a:prstGeom>
        </p:spPr>
      </p:pic>
      <p:pic>
        <p:nvPicPr>
          <p:cNvPr id="15" name="Resim 14" descr="daire, metin, grafik, 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8D8E9FB0-3096-49ED-5BC8-749422DD4B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5626" r="6398" b="5619"/>
          <a:stretch/>
        </p:blipFill>
        <p:spPr>
          <a:xfrm>
            <a:off x="8227538" y="4059455"/>
            <a:ext cx="588013" cy="58817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Resim 15" descr="metin, poster, grafik tasarım, grafik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E02464F2-5D52-8168-97A0-D56E6614E3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01" y="4978682"/>
            <a:ext cx="474722" cy="474722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İçerik Yer Tutucusu 25" descr="grafik, simge, sembol, kırmızı, renklilik içeren bir resim&#10;&#10;Açıklama otomatik olarak oluşturuldu">
            <a:extLst>
              <a:ext uri="{FF2B5EF4-FFF2-40B4-BE49-F238E27FC236}">
                <a16:creationId xmlns:a16="http://schemas.microsoft.com/office/drawing/2014/main" id="{707334D6-4BB9-3820-9F81-44D1020A97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19935" r="53818" b="18900"/>
          <a:stretch/>
        </p:blipFill>
        <p:spPr>
          <a:xfrm>
            <a:off x="1125132" y="4967425"/>
            <a:ext cx="524841" cy="503891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041838A4-B2BD-6177-F70E-784D3A978F9E}"/>
              </a:ext>
            </a:extLst>
          </p:cNvPr>
          <p:cNvSpPr txBox="1"/>
          <p:nvPr/>
        </p:nvSpPr>
        <p:spPr>
          <a:xfrm>
            <a:off x="2820397" y="3951508"/>
            <a:ext cx="58642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rgbClr val="0A2A54"/>
                </a:solidFill>
                <a:latin typeface="+mj-lt"/>
              </a:rPr>
              <a:t>Bizi </a:t>
            </a:r>
            <a:r>
              <a:rPr lang="tr-TR" sz="3200" b="1" dirty="0" err="1">
                <a:solidFill>
                  <a:srgbClr val="0A2A54"/>
                </a:solidFill>
                <a:latin typeface="+mj-lt"/>
              </a:rPr>
              <a:t>youtube</a:t>
            </a:r>
            <a:r>
              <a:rPr lang="tr-TR" sz="3200" b="1" dirty="0">
                <a:solidFill>
                  <a:srgbClr val="0A2A54"/>
                </a:solidFill>
                <a:latin typeface="+mj-lt"/>
              </a:rPr>
              <a:t> ve </a:t>
            </a:r>
            <a:r>
              <a:rPr lang="tr-TR" sz="3200" b="1" dirty="0" err="1">
                <a:solidFill>
                  <a:srgbClr val="0A2A54"/>
                </a:solidFill>
                <a:latin typeface="+mj-lt"/>
              </a:rPr>
              <a:t>instagram’dan</a:t>
            </a:r>
            <a:endParaRPr lang="tr-TR" sz="2400" b="1" dirty="0">
              <a:solidFill>
                <a:srgbClr val="0A2A54"/>
              </a:solidFill>
              <a:latin typeface="+mj-lt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6F7DD40C-3D38-EB2D-0B6B-59F095B6D33B}"/>
              </a:ext>
            </a:extLst>
          </p:cNvPr>
          <p:cNvSpPr txBox="1"/>
          <p:nvPr/>
        </p:nvSpPr>
        <p:spPr>
          <a:xfrm>
            <a:off x="1693678" y="4881883"/>
            <a:ext cx="3969704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200" b="1" dirty="0">
                <a:solidFill>
                  <a:srgbClr val="0B2B54"/>
                </a:solidFill>
                <a:latin typeface="+mj-lt"/>
              </a:rPr>
              <a:t>@BAIBUILEF </a:t>
            </a:r>
          </a:p>
          <a:p>
            <a:pPr marL="0" indent="0">
              <a:buNone/>
            </a:pPr>
            <a:r>
              <a:rPr lang="tr-TR" sz="1450" b="1" dirty="0">
                <a:solidFill>
                  <a:srgbClr val="0B2B54"/>
                </a:solidFill>
                <a:latin typeface="+mj-lt"/>
              </a:rPr>
              <a:t>İletişim Fakültesi Resmi Kanalı</a:t>
            </a:r>
          </a:p>
        </p:txBody>
      </p:sp>
    </p:spTree>
    <p:extLst>
      <p:ext uri="{BB962C8B-B14F-4D97-AF65-F5344CB8AC3E}">
        <p14:creationId xmlns:p14="http://schemas.microsoft.com/office/powerpoint/2010/main" val="35569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299</Words>
  <Application>Microsoft Office PowerPoint</Application>
  <PresentationFormat>Geniş ekran</PresentationFormat>
  <Paragraphs>32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3" baseType="lpstr">
      <vt:lpstr>Agency FB</vt:lpstr>
      <vt:lpstr>Aptos</vt:lpstr>
      <vt:lpstr>Aptos Display</vt:lpstr>
      <vt:lpstr>Arial</vt:lpstr>
      <vt:lpstr>Brush Script MT</vt:lpstr>
      <vt:lpstr>Calibri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Emre Tandırlı</dc:creator>
  <cp:lastModifiedBy>Emre Tandırlı</cp:lastModifiedBy>
  <cp:revision>3</cp:revision>
  <dcterms:created xsi:type="dcterms:W3CDTF">2025-04-29T21:18:30Z</dcterms:created>
  <dcterms:modified xsi:type="dcterms:W3CDTF">2026-03-26T20:49:17Z</dcterms:modified>
</cp:coreProperties>
</file>